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6" roundtripDataSignature="AMtx7miu77tsi74h9IGL423twF2facya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customschemas.google.com/relationships/presentationmetadata" Target="metadata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4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4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5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4" name="Google Shape;64;p5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p14:dur="12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ko-KR"/>
              <a:t>요거 물건이네!</a:t>
            </a:r>
            <a:br>
              <a:rPr lang="ko-KR"/>
            </a:br>
            <a:r>
              <a:rPr lang="ko-KR"/>
              <a:t>1조 최종 발표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조장-홍준수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조원(가나다순)-강진슬, 박준성, 오다빈, 이창민, 주동성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"/>
          <p:cNvSpPr txBox="1"/>
          <p:nvPr>
            <p:ph type="title"/>
          </p:nvPr>
        </p:nvSpPr>
        <p:spPr>
          <a:xfrm>
            <a:off x="214250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테이블 구조도</a:t>
            </a:r>
            <a:endParaRPr/>
          </a:p>
        </p:txBody>
      </p:sp>
      <p:pic>
        <p:nvPicPr>
          <p:cNvPr id="170" name="Google Shape;17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5775" y="1787525"/>
            <a:ext cx="5934075" cy="47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0"/>
          <p:cNvSpPr/>
          <p:nvPr/>
        </p:nvSpPr>
        <p:spPr>
          <a:xfrm>
            <a:off x="3971432" y="2873829"/>
            <a:ext cx="854033" cy="36442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10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시연</a:t>
            </a:r>
            <a:endParaRPr/>
          </a:p>
        </p:txBody>
      </p:sp>
      <p:sp>
        <p:nvSpPr>
          <p:cNvPr id="178" name="Google Shape;178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웹페이지 시연</a:t>
            </a:r>
            <a:endParaRPr/>
          </a:p>
        </p:txBody>
      </p:sp>
      <p:sp>
        <p:nvSpPr>
          <p:cNvPr id="179" name="Google Shape;179;p11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2"/>
          <p:cNvPicPr preferRelativeResize="0"/>
          <p:nvPr/>
        </p:nvPicPr>
        <p:blipFill rotWithShape="1">
          <a:blip r:embed="rId3">
            <a:alphaModFix/>
          </a:blip>
          <a:srcRect b="0" l="0" r="0" t="7057"/>
          <a:stretch/>
        </p:blipFill>
        <p:spPr>
          <a:xfrm>
            <a:off x="1294994" y="1698171"/>
            <a:ext cx="9652076" cy="490593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2"/>
          <p:cNvSpPr txBox="1"/>
          <p:nvPr>
            <p:ph type="title"/>
          </p:nvPr>
        </p:nvSpPr>
        <p:spPr>
          <a:xfrm>
            <a:off x="221574" y="-23018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홈 화면</a:t>
            </a:r>
            <a:endParaRPr/>
          </a:p>
        </p:txBody>
      </p:sp>
      <p:sp>
        <p:nvSpPr>
          <p:cNvPr id="186" name="Google Shape;186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87" name="Google Shape;187;p12"/>
          <p:cNvSpPr/>
          <p:nvPr/>
        </p:nvSpPr>
        <p:spPr>
          <a:xfrm>
            <a:off x="4031673" y="1989117"/>
            <a:ext cx="4126675" cy="160317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p12"/>
          <p:cNvSpPr txBox="1"/>
          <p:nvPr/>
        </p:nvSpPr>
        <p:spPr>
          <a:xfrm>
            <a:off x="6187044" y="2174184"/>
            <a:ext cx="2303813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판매 물건 검색 기능</a:t>
            </a:r>
            <a:endParaRPr/>
          </a:p>
        </p:txBody>
      </p:sp>
      <p:sp>
        <p:nvSpPr>
          <p:cNvPr id="189" name="Google Shape;189;p12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p12"/>
          <p:cNvSpPr/>
          <p:nvPr/>
        </p:nvSpPr>
        <p:spPr>
          <a:xfrm>
            <a:off x="8520547" y="1745466"/>
            <a:ext cx="812371" cy="160317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12"/>
          <p:cNvSpPr txBox="1"/>
          <p:nvPr/>
        </p:nvSpPr>
        <p:spPr>
          <a:xfrm>
            <a:off x="8340436" y="1264210"/>
            <a:ext cx="1729839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통합 검색 기능</a:t>
            </a:r>
            <a:endParaRPr/>
          </a:p>
        </p:txBody>
      </p:sp>
      <p:sp>
        <p:nvSpPr>
          <p:cNvPr id="192" name="Google Shape;192;p12"/>
          <p:cNvSpPr/>
          <p:nvPr/>
        </p:nvSpPr>
        <p:spPr>
          <a:xfrm>
            <a:off x="1690255" y="1745465"/>
            <a:ext cx="144484" cy="160317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p12"/>
          <p:cNvSpPr/>
          <p:nvPr/>
        </p:nvSpPr>
        <p:spPr>
          <a:xfrm>
            <a:off x="2572986" y="3475729"/>
            <a:ext cx="1078675" cy="61532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12"/>
          <p:cNvSpPr txBox="1"/>
          <p:nvPr/>
        </p:nvSpPr>
        <p:spPr>
          <a:xfrm>
            <a:off x="820882" y="3947050"/>
            <a:ext cx="1738746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물건 상세 정보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물건 상세 정보</a:t>
            </a:r>
            <a:endParaRPr/>
          </a:p>
        </p:txBody>
      </p:sp>
      <p:sp>
        <p:nvSpPr>
          <p:cNvPr id="200" name="Google Shape;200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01" name="Google Shape;201;p13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2" name="Google Shape;202;p13"/>
          <p:cNvPicPr preferRelativeResize="0"/>
          <p:nvPr/>
        </p:nvPicPr>
        <p:blipFill rotWithShape="1">
          <a:blip r:embed="rId3">
            <a:alphaModFix/>
          </a:blip>
          <a:srcRect b="0" l="0" r="0" t="6854"/>
          <a:stretch/>
        </p:blipFill>
        <p:spPr>
          <a:xfrm>
            <a:off x="955574" y="1300348"/>
            <a:ext cx="10280852" cy="523701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3"/>
          <p:cNvSpPr/>
          <p:nvPr/>
        </p:nvSpPr>
        <p:spPr>
          <a:xfrm>
            <a:off x="9173688" y="1983180"/>
            <a:ext cx="332509" cy="1258784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8188035" y="3429000"/>
            <a:ext cx="2303813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좋아요, 찜, 채팅 바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내 근처</a:t>
            </a:r>
            <a:endParaRPr/>
          </a:p>
        </p:txBody>
      </p:sp>
      <p:sp>
        <p:nvSpPr>
          <p:cNvPr id="210" name="Google Shape;210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11" name="Google Shape;211;p14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2" name="Google Shape;212;p14"/>
          <p:cNvPicPr preferRelativeResize="0"/>
          <p:nvPr/>
        </p:nvPicPr>
        <p:blipFill rotWithShape="1">
          <a:blip r:embed="rId3">
            <a:alphaModFix/>
          </a:blip>
          <a:srcRect b="0" l="0" r="0" t="6854"/>
          <a:stretch/>
        </p:blipFill>
        <p:spPr>
          <a:xfrm>
            <a:off x="1308298" y="1299298"/>
            <a:ext cx="9575403" cy="487766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4"/>
          <p:cNvSpPr/>
          <p:nvPr/>
        </p:nvSpPr>
        <p:spPr>
          <a:xfrm>
            <a:off x="1810987" y="1365664"/>
            <a:ext cx="290946" cy="136566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p14"/>
          <p:cNvSpPr/>
          <p:nvPr/>
        </p:nvSpPr>
        <p:spPr>
          <a:xfrm>
            <a:off x="2770909" y="2010890"/>
            <a:ext cx="290946" cy="136566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p14"/>
          <p:cNvSpPr/>
          <p:nvPr/>
        </p:nvSpPr>
        <p:spPr>
          <a:xfrm>
            <a:off x="9009412" y="2317668"/>
            <a:ext cx="342405" cy="140523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14"/>
          <p:cNvSpPr/>
          <p:nvPr/>
        </p:nvSpPr>
        <p:spPr>
          <a:xfrm>
            <a:off x="3616035" y="2553195"/>
            <a:ext cx="1876303" cy="55814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742208" y="2010890"/>
            <a:ext cx="1953490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키워드 검색 기능</a:t>
            </a:r>
            <a:endParaRPr/>
          </a:p>
        </p:txBody>
      </p:sp>
      <p:sp>
        <p:nvSpPr>
          <p:cNvPr id="218" name="Google Shape;218;p14"/>
          <p:cNvSpPr txBox="1"/>
          <p:nvPr/>
        </p:nvSpPr>
        <p:spPr>
          <a:xfrm>
            <a:off x="5630388" y="2553195"/>
            <a:ext cx="1953490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 근처 상세정보</a:t>
            </a:r>
            <a:endParaRPr/>
          </a:p>
        </p:txBody>
      </p:sp>
      <p:sp>
        <p:nvSpPr>
          <p:cNvPr id="219" name="Google Shape;219;p14"/>
          <p:cNvSpPr/>
          <p:nvPr/>
        </p:nvSpPr>
        <p:spPr>
          <a:xfrm>
            <a:off x="4457205" y="5419106"/>
            <a:ext cx="1237014" cy="369332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" name="Google Shape;220;p14"/>
          <p:cNvSpPr txBox="1"/>
          <p:nvPr/>
        </p:nvSpPr>
        <p:spPr>
          <a:xfrm>
            <a:off x="5883728" y="5419106"/>
            <a:ext cx="1645228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업체 상세정보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내 근처 검색/키워드</a:t>
            </a:r>
            <a:endParaRPr/>
          </a:p>
        </p:txBody>
      </p:sp>
      <p:sp>
        <p:nvSpPr>
          <p:cNvPr id="226" name="Google Shape;226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27" name="Google Shape;227;p15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8" name="Google Shape;228;p15"/>
          <p:cNvPicPr preferRelativeResize="0"/>
          <p:nvPr/>
        </p:nvPicPr>
        <p:blipFill rotWithShape="1">
          <a:blip r:embed="rId3">
            <a:alphaModFix/>
          </a:blip>
          <a:srcRect b="0" l="0" r="0" t="6854"/>
          <a:stretch/>
        </p:blipFill>
        <p:spPr>
          <a:xfrm>
            <a:off x="1249936" y="1239839"/>
            <a:ext cx="9692128" cy="493712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5"/>
          <p:cNvSpPr/>
          <p:nvPr/>
        </p:nvSpPr>
        <p:spPr>
          <a:xfrm>
            <a:off x="2539340" y="3495305"/>
            <a:ext cx="1082634" cy="2365167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15"/>
          <p:cNvSpPr txBox="1"/>
          <p:nvPr/>
        </p:nvSpPr>
        <p:spPr>
          <a:xfrm>
            <a:off x="3682835" y="4399808"/>
            <a:ext cx="1953490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 근처 상세정보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내 근처 소식 상세</a:t>
            </a:r>
            <a:endParaRPr/>
          </a:p>
        </p:txBody>
      </p:sp>
      <p:sp>
        <p:nvSpPr>
          <p:cNvPr id="236" name="Google Shape;236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37" name="Google Shape;237;p16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8" name="Google Shape;238;p16"/>
          <p:cNvPicPr preferRelativeResize="0"/>
          <p:nvPr/>
        </p:nvPicPr>
        <p:blipFill rotWithShape="1">
          <a:blip r:embed="rId3">
            <a:alphaModFix/>
          </a:blip>
          <a:srcRect b="0" l="0" r="0" t="6854"/>
          <a:stretch/>
        </p:blipFill>
        <p:spPr>
          <a:xfrm>
            <a:off x="1363787" y="1590727"/>
            <a:ext cx="9464425" cy="482113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6"/>
          <p:cNvSpPr/>
          <p:nvPr/>
        </p:nvSpPr>
        <p:spPr>
          <a:xfrm>
            <a:off x="2557153" y="5591300"/>
            <a:ext cx="5019304" cy="203857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16"/>
          <p:cNvSpPr txBox="1"/>
          <p:nvPr/>
        </p:nvSpPr>
        <p:spPr>
          <a:xfrm>
            <a:off x="6460177" y="5104519"/>
            <a:ext cx="1739734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등록 기능</a:t>
            </a:r>
            <a:endParaRPr/>
          </a:p>
        </p:txBody>
      </p:sp>
      <p:sp>
        <p:nvSpPr>
          <p:cNvPr id="241" name="Google Shape;241;p16"/>
          <p:cNvSpPr/>
          <p:nvPr/>
        </p:nvSpPr>
        <p:spPr>
          <a:xfrm>
            <a:off x="7908965" y="2062349"/>
            <a:ext cx="706583" cy="217713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16"/>
          <p:cNvSpPr txBox="1"/>
          <p:nvPr/>
        </p:nvSpPr>
        <p:spPr>
          <a:xfrm>
            <a:off x="6096000" y="1986539"/>
            <a:ext cx="1739734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업체 상세 정보</a:t>
            </a:r>
            <a:endParaRPr/>
          </a:p>
        </p:txBody>
      </p:sp>
      <p:sp>
        <p:nvSpPr>
          <p:cNvPr id="243" name="Google Shape;243;p16"/>
          <p:cNvSpPr/>
          <p:nvPr/>
        </p:nvSpPr>
        <p:spPr>
          <a:xfrm>
            <a:off x="9254837" y="2086101"/>
            <a:ext cx="595746" cy="146461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16"/>
          <p:cNvSpPr txBox="1"/>
          <p:nvPr/>
        </p:nvSpPr>
        <p:spPr>
          <a:xfrm>
            <a:off x="9552710" y="1160165"/>
            <a:ext cx="1739734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단골 추가 기능</a:t>
            </a:r>
            <a:endParaRPr/>
          </a:p>
        </p:txBody>
      </p:sp>
      <p:sp>
        <p:nvSpPr>
          <p:cNvPr id="245" name="Google Shape;245;p16"/>
          <p:cNvSpPr txBox="1"/>
          <p:nvPr/>
        </p:nvSpPr>
        <p:spPr>
          <a:xfrm>
            <a:off x="9957459" y="2355871"/>
            <a:ext cx="1189511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채팅 연동</a:t>
            </a:r>
            <a:endParaRPr/>
          </a:p>
        </p:txBody>
      </p:sp>
      <p:sp>
        <p:nvSpPr>
          <p:cNvPr id="246" name="Google Shape;246;p16"/>
          <p:cNvSpPr/>
          <p:nvPr/>
        </p:nvSpPr>
        <p:spPr>
          <a:xfrm>
            <a:off x="7926777" y="2706236"/>
            <a:ext cx="1923806" cy="601042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16"/>
          <p:cNvSpPr txBox="1"/>
          <p:nvPr/>
        </p:nvSpPr>
        <p:spPr>
          <a:xfrm>
            <a:off x="7550621" y="3398767"/>
            <a:ext cx="2721536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작성자만 수정/삭제 가능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내 근처 업체 상세</a:t>
            </a:r>
            <a:endParaRPr/>
          </a:p>
        </p:txBody>
      </p:sp>
      <p:sp>
        <p:nvSpPr>
          <p:cNvPr id="253" name="Google Shape;253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54" name="Google Shape;254;p17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5" name="Google Shape;255;p17"/>
          <p:cNvPicPr preferRelativeResize="0"/>
          <p:nvPr/>
        </p:nvPicPr>
        <p:blipFill rotWithShape="1">
          <a:blip r:embed="rId3">
            <a:alphaModFix/>
          </a:blip>
          <a:srcRect b="0" l="0" r="0" t="6854"/>
          <a:stretch/>
        </p:blipFill>
        <p:spPr>
          <a:xfrm>
            <a:off x="1188943" y="1501662"/>
            <a:ext cx="9814114" cy="499926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7"/>
          <p:cNvSpPr/>
          <p:nvPr/>
        </p:nvSpPr>
        <p:spPr>
          <a:xfrm>
            <a:off x="5742708" y="1973284"/>
            <a:ext cx="706583" cy="158337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17"/>
          <p:cNvSpPr txBox="1"/>
          <p:nvPr/>
        </p:nvSpPr>
        <p:spPr>
          <a:xfrm>
            <a:off x="5041075" y="2179596"/>
            <a:ext cx="2511631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업체 프로필 수정 기능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18"/>
          <p:cNvPicPr preferRelativeResize="0"/>
          <p:nvPr/>
        </p:nvPicPr>
        <p:blipFill rotWithShape="1">
          <a:blip r:embed="rId3">
            <a:alphaModFix/>
          </a:blip>
          <a:srcRect b="24485" l="0" r="0" t="6854"/>
          <a:stretch/>
        </p:blipFill>
        <p:spPr>
          <a:xfrm>
            <a:off x="1012370" y="1381836"/>
            <a:ext cx="9460675" cy="355236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8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내 근처 업체 상세</a:t>
            </a:r>
            <a:endParaRPr/>
          </a:p>
        </p:txBody>
      </p:sp>
      <p:sp>
        <p:nvSpPr>
          <p:cNvPr id="264" name="Google Shape;264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5" name="Google Shape;265;p18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18"/>
          <p:cNvSpPr/>
          <p:nvPr/>
        </p:nvSpPr>
        <p:spPr>
          <a:xfrm>
            <a:off x="8557160" y="1667288"/>
            <a:ext cx="706583" cy="158337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18"/>
          <p:cNvSpPr txBox="1"/>
          <p:nvPr/>
        </p:nvSpPr>
        <p:spPr>
          <a:xfrm>
            <a:off x="8403276" y="970564"/>
            <a:ext cx="1720934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후기 확인 기능</a:t>
            </a:r>
            <a:endParaRPr/>
          </a:p>
        </p:txBody>
      </p:sp>
      <p:sp>
        <p:nvSpPr>
          <p:cNvPr id="268" name="Google Shape;268;p18"/>
          <p:cNvSpPr/>
          <p:nvPr/>
        </p:nvSpPr>
        <p:spPr>
          <a:xfrm>
            <a:off x="7777347" y="1838283"/>
            <a:ext cx="706583" cy="158337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18"/>
          <p:cNvSpPr txBox="1"/>
          <p:nvPr/>
        </p:nvSpPr>
        <p:spPr>
          <a:xfrm>
            <a:off x="7005945" y="2109435"/>
            <a:ext cx="1769919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소식 작성/수정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내 근처 업체 추가</a:t>
            </a:r>
            <a:endParaRPr/>
          </a:p>
        </p:txBody>
      </p:sp>
      <p:sp>
        <p:nvSpPr>
          <p:cNvPr id="275" name="Google Shape;275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76" name="Google Shape;276;p19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7" name="Google Shape;277;p19"/>
          <p:cNvPicPr preferRelativeResize="0"/>
          <p:nvPr/>
        </p:nvPicPr>
        <p:blipFill rotWithShape="1">
          <a:blip r:embed="rId3">
            <a:alphaModFix/>
          </a:blip>
          <a:srcRect b="8011" l="0" r="0" t="6853"/>
          <a:stretch/>
        </p:blipFill>
        <p:spPr>
          <a:xfrm>
            <a:off x="1230677" y="1163781"/>
            <a:ext cx="9730646" cy="453043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9"/>
          <p:cNvSpPr/>
          <p:nvPr/>
        </p:nvSpPr>
        <p:spPr>
          <a:xfrm>
            <a:off x="4132612" y="2798619"/>
            <a:ext cx="3930733" cy="182087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19"/>
          <p:cNvSpPr txBox="1"/>
          <p:nvPr/>
        </p:nvSpPr>
        <p:spPr>
          <a:xfrm>
            <a:off x="8132618" y="2704996"/>
            <a:ext cx="1739734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 설정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목차</a:t>
            </a:r>
            <a:endParaRPr/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1.개요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2.특징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3.구성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4.향후 발전 포인트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0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로그인</a:t>
            </a:r>
            <a:endParaRPr/>
          </a:p>
        </p:txBody>
      </p:sp>
      <p:sp>
        <p:nvSpPr>
          <p:cNvPr id="285" name="Google Shape;285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86" name="Google Shape;286;p20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7" name="Google Shape;287;p20"/>
          <p:cNvPicPr preferRelativeResize="0"/>
          <p:nvPr/>
        </p:nvPicPr>
        <p:blipFill rotWithShape="1">
          <a:blip r:embed="rId3">
            <a:alphaModFix/>
          </a:blip>
          <a:srcRect b="2934" l="0" r="0" t="6854"/>
          <a:stretch/>
        </p:blipFill>
        <p:spPr>
          <a:xfrm>
            <a:off x="810491" y="1084355"/>
            <a:ext cx="10571018" cy="521515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0"/>
          <p:cNvSpPr/>
          <p:nvPr/>
        </p:nvSpPr>
        <p:spPr>
          <a:xfrm>
            <a:off x="5119254" y="3617711"/>
            <a:ext cx="1953492" cy="172191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20"/>
          <p:cNvSpPr/>
          <p:nvPr/>
        </p:nvSpPr>
        <p:spPr>
          <a:xfrm>
            <a:off x="5117275" y="3799801"/>
            <a:ext cx="1953492" cy="119057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p20"/>
          <p:cNvSpPr txBox="1"/>
          <p:nvPr/>
        </p:nvSpPr>
        <p:spPr>
          <a:xfrm>
            <a:off x="7253844" y="3334474"/>
            <a:ext cx="1106385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20"/>
          <p:cNvSpPr txBox="1"/>
          <p:nvPr/>
        </p:nvSpPr>
        <p:spPr>
          <a:xfrm>
            <a:off x="1585852" y="3703806"/>
            <a:ext cx="3440874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ID저장, 자동로그인, 비번재설정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p20"/>
          <p:cNvSpPr txBox="1"/>
          <p:nvPr/>
        </p:nvSpPr>
        <p:spPr>
          <a:xfrm>
            <a:off x="5275613" y="4373513"/>
            <a:ext cx="1636815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 로그인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1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회원 가입</a:t>
            </a:r>
            <a:endParaRPr/>
          </a:p>
        </p:txBody>
      </p:sp>
      <p:sp>
        <p:nvSpPr>
          <p:cNvPr id="298" name="Google Shape;298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99" name="Google Shape;299;p21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0" name="Google Shape;300;p21"/>
          <p:cNvPicPr preferRelativeResize="0"/>
          <p:nvPr/>
        </p:nvPicPr>
        <p:blipFill rotWithShape="1">
          <a:blip r:embed="rId3">
            <a:alphaModFix/>
          </a:blip>
          <a:srcRect b="16826" l="0" r="0" t="6854"/>
          <a:stretch/>
        </p:blipFill>
        <p:spPr>
          <a:xfrm>
            <a:off x="1050966" y="1895647"/>
            <a:ext cx="10090068" cy="421129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1"/>
          <p:cNvSpPr/>
          <p:nvPr/>
        </p:nvSpPr>
        <p:spPr>
          <a:xfrm>
            <a:off x="3991099" y="4549924"/>
            <a:ext cx="349332" cy="105203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p21"/>
          <p:cNvSpPr txBox="1"/>
          <p:nvPr/>
        </p:nvSpPr>
        <p:spPr>
          <a:xfrm>
            <a:off x="4839690" y="4233193"/>
            <a:ext cx="1875805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약관 하이퍼링크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채팅</a:t>
            </a:r>
            <a:endParaRPr/>
          </a:p>
        </p:txBody>
      </p:sp>
      <p:sp>
        <p:nvSpPr>
          <p:cNvPr id="308" name="Google Shape;308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09" name="Google Shape;309;p22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0" name="Google Shape;310;p22"/>
          <p:cNvPicPr preferRelativeResize="0"/>
          <p:nvPr/>
        </p:nvPicPr>
        <p:blipFill rotWithShape="1">
          <a:blip r:embed="rId3">
            <a:alphaModFix/>
          </a:blip>
          <a:srcRect b="0" l="0" r="0" t="6854"/>
          <a:stretch/>
        </p:blipFill>
        <p:spPr>
          <a:xfrm>
            <a:off x="1422068" y="1084355"/>
            <a:ext cx="9347863" cy="476175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2"/>
          <p:cNvSpPr/>
          <p:nvPr/>
        </p:nvSpPr>
        <p:spPr>
          <a:xfrm>
            <a:off x="5077691" y="5090251"/>
            <a:ext cx="2997530" cy="152705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p22"/>
          <p:cNvSpPr txBox="1"/>
          <p:nvPr/>
        </p:nvSpPr>
        <p:spPr>
          <a:xfrm>
            <a:off x="8235788" y="4981937"/>
            <a:ext cx="1186787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채팅 기능</a:t>
            </a:r>
            <a:endParaRPr/>
          </a:p>
        </p:txBody>
      </p:sp>
      <p:sp>
        <p:nvSpPr>
          <p:cNvPr id="313" name="Google Shape;313;p22"/>
          <p:cNvSpPr txBox="1"/>
          <p:nvPr/>
        </p:nvSpPr>
        <p:spPr>
          <a:xfrm>
            <a:off x="1422068" y="1640959"/>
            <a:ext cx="2414154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최신 순으로 자동정렬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p22"/>
          <p:cNvSpPr/>
          <p:nvPr/>
        </p:nvSpPr>
        <p:spPr>
          <a:xfrm>
            <a:off x="4054434" y="1538691"/>
            <a:ext cx="939140" cy="1721086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3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마이페이지</a:t>
            </a:r>
            <a:endParaRPr/>
          </a:p>
        </p:txBody>
      </p:sp>
      <p:sp>
        <p:nvSpPr>
          <p:cNvPr id="320" name="Google Shape;320;p23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1" name="Google Shape;321;p23"/>
          <p:cNvPicPr preferRelativeResize="0"/>
          <p:nvPr/>
        </p:nvPicPr>
        <p:blipFill rotWithShape="1">
          <a:blip r:embed="rId3">
            <a:alphaModFix/>
          </a:blip>
          <a:srcRect b="0" l="0" r="0" t="6854"/>
          <a:stretch/>
        </p:blipFill>
        <p:spPr>
          <a:xfrm>
            <a:off x="1249936" y="1084355"/>
            <a:ext cx="9692128" cy="493712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3"/>
          <p:cNvSpPr/>
          <p:nvPr/>
        </p:nvSpPr>
        <p:spPr>
          <a:xfrm>
            <a:off x="5859483" y="3872193"/>
            <a:ext cx="404751" cy="23666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23"/>
          <p:cNvSpPr txBox="1"/>
          <p:nvPr/>
        </p:nvSpPr>
        <p:spPr>
          <a:xfrm>
            <a:off x="6157607" y="4192228"/>
            <a:ext cx="1412912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 연동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" name="Google Shape;324;p23"/>
          <p:cNvSpPr/>
          <p:nvPr/>
        </p:nvSpPr>
        <p:spPr>
          <a:xfrm>
            <a:off x="5388429" y="2409918"/>
            <a:ext cx="204849" cy="13733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p23"/>
          <p:cNvSpPr txBox="1"/>
          <p:nvPr/>
        </p:nvSpPr>
        <p:spPr>
          <a:xfrm>
            <a:off x="5639051" y="2409918"/>
            <a:ext cx="1412912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수정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카카오 계정 연동</a:t>
            </a:r>
            <a:endParaRPr/>
          </a:p>
        </p:txBody>
      </p:sp>
      <p:sp>
        <p:nvSpPr>
          <p:cNvPr id="331" name="Google Shape;331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OAuth 2.0 - 3가지 단계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카카오 서버에서 코드를 받아옴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코드를 이용하여 Access Token을 받아옴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Token을 이용하여 서버의 E-mail을 가져옴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32" name="Google Shape;332;p24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5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마이페이지 수정</a:t>
            </a:r>
            <a:endParaRPr/>
          </a:p>
        </p:txBody>
      </p:sp>
      <p:sp>
        <p:nvSpPr>
          <p:cNvPr id="338" name="Google Shape;338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39" name="Google Shape;339;p25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0" name="Google Shape;340;p25"/>
          <p:cNvPicPr preferRelativeResize="0"/>
          <p:nvPr/>
        </p:nvPicPr>
        <p:blipFill rotWithShape="1">
          <a:blip r:embed="rId3">
            <a:alphaModFix/>
          </a:blip>
          <a:srcRect b="0" l="0" r="0" t="6854"/>
          <a:stretch/>
        </p:blipFill>
        <p:spPr>
          <a:xfrm>
            <a:off x="1165859" y="1084355"/>
            <a:ext cx="9860281" cy="502278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5"/>
          <p:cNvSpPr/>
          <p:nvPr/>
        </p:nvSpPr>
        <p:spPr>
          <a:xfrm>
            <a:off x="8232569" y="1911154"/>
            <a:ext cx="234537" cy="107651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25"/>
          <p:cNvSpPr txBox="1"/>
          <p:nvPr/>
        </p:nvSpPr>
        <p:spPr>
          <a:xfrm>
            <a:off x="8566318" y="1780313"/>
            <a:ext cx="1195199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탈퇴 기능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6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구매 판매 내역</a:t>
            </a:r>
            <a:endParaRPr/>
          </a:p>
        </p:txBody>
      </p:sp>
      <p:sp>
        <p:nvSpPr>
          <p:cNvPr id="348" name="Google Shape;348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49" name="Google Shape;349;p26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0" name="Google Shape;350;p26"/>
          <p:cNvPicPr preferRelativeResize="0"/>
          <p:nvPr/>
        </p:nvPicPr>
        <p:blipFill rotWithShape="1">
          <a:blip r:embed="rId3">
            <a:alphaModFix/>
          </a:blip>
          <a:srcRect b="0" l="0" r="0" t="6854"/>
          <a:stretch/>
        </p:blipFill>
        <p:spPr>
          <a:xfrm>
            <a:off x="1386738" y="1030124"/>
            <a:ext cx="9418523" cy="479775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6"/>
          <p:cNvSpPr/>
          <p:nvPr/>
        </p:nvSpPr>
        <p:spPr>
          <a:xfrm>
            <a:off x="5922818" y="1507392"/>
            <a:ext cx="287977" cy="119527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2" name="Google Shape;352;p26"/>
          <p:cNvSpPr/>
          <p:nvPr/>
        </p:nvSpPr>
        <p:spPr>
          <a:xfrm>
            <a:off x="5392387" y="2710758"/>
            <a:ext cx="1085603" cy="31745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26"/>
          <p:cNvSpPr txBox="1"/>
          <p:nvPr/>
        </p:nvSpPr>
        <p:spPr>
          <a:xfrm>
            <a:off x="6618764" y="2684817"/>
            <a:ext cx="1195199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상세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7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찜 목록</a:t>
            </a:r>
            <a:endParaRPr/>
          </a:p>
        </p:txBody>
      </p:sp>
      <p:sp>
        <p:nvSpPr>
          <p:cNvPr id="359" name="Google Shape;359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60" name="Google Shape;360;p27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1" name="Google Shape;361;p27"/>
          <p:cNvPicPr preferRelativeResize="0"/>
          <p:nvPr/>
        </p:nvPicPr>
        <p:blipFill rotWithShape="1">
          <a:blip r:embed="rId3">
            <a:alphaModFix/>
          </a:blip>
          <a:srcRect b="0" l="0" r="0" t="6854"/>
          <a:stretch/>
        </p:blipFill>
        <p:spPr>
          <a:xfrm>
            <a:off x="1373677" y="1084355"/>
            <a:ext cx="9444645" cy="4811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8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나의 글</a:t>
            </a:r>
            <a:endParaRPr/>
          </a:p>
        </p:txBody>
      </p:sp>
      <p:sp>
        <p:nvSpPr>
          <p:cNvPr id="367" name="Google Shape;367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68" name="Google Shape;368;p28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9" name="Google Shape;369;p28"/>
          <p:cNvPicPr preferRelativeResize="0"/>
          <p:nvPr/>
        </p:nvPicPr>
        <p:blipFill rotWithShape="1">
          <a:blip r:embed="rId3">
            <a:alphaModFix/>
          </a:blip>
          <a:srcRect b="0" l="0" r="0" t="6854"/>
          <a:stretch/>
        </p:blipFill>
        <p:spPr>
          <a:xfrm>
            <a:off x="1407226" y="1825625"/>
            <a:ext cx="9377548" cy="4776878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8"/>
          <p:cNvSpPr/>
          <p:nvPr/>
        </p:nvSpPr>
        <p:spPr>
          <a:xfrm>
            <a:off x="4014851" y="2449501"/>
            <a:ext cx="842158" cy="31745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p28"/>
          <p:cNvSpPr/>
          <p:nvPr/>
        </p:nvSpPr>
        <p:spPr>
          <a:xfrm>
            <a:off x="7931729" y="2608226"/>
            <a:ext cx="226619" cy="158725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2" name="Google Shape;372;p28"/>
          <p:cNvSpPr txBox="1"/>
          <p:nvPr/>
        </p:nvSpPr>
        <p:spPr>
          <a:xfrm>
            <a:off x="5063096" y="2449501"/>
            <a:ext cx="2548987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페이지 이동/삭제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9"/>
          <p:cNvPicPr preferRelativeResize="0"/>
          <p:nvPr/>
        </p:nvPicPr>
        <p:blipFill rotWithShape="1">
          <a:blip r:embed="rId3">
            <a:alphaModFix/>
          </a:blip>
          <a:srcRect b="0" l="0" r="0" t="6854"/>
          <a:stretch/>
        </p:blipFill>
        <p:spPr>
          <a:xfrm>
            <a:off x="1205346" y="1218164"/>
            <a:ext cx="9781307" cy="498255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9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고객센터</a:t>
            </a:r>
            <a:endParaRPr/>
          </a:p>
        </p:txBody>
      </p:sp>
      <p:sp>
        <p:nvSpPr>
          <p:cNvPr id="379" name="Google Shape;379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80" name="Google Shape;380;p29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1" name="Google Shape;381;p29"/>
          <p:cNvSpPr/>
          <p:nvPr/>
        </p:nvSpPr>
        <p:spPr>
          <a:xfrm>
            <a:off x="4287981" y="2027926"/>
            <a:ext cx="468084" cy="204635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2" name="Google Shape;382;p29"/>
          <p:cNvSpPr/>
          <p:nvPr/>
        </p:nvSpPr>
        <p:spPr>
          <a:xfrm>
            <a:off x="4345377" y="2512835"/>
            <a:ext cx="3462649" cy="111611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p29"/>
          <p:cNvSpPr txBox="1"/>
          <p:nvPr/>
        </p:nvSpPr>
        <p:spPr>
          <a:xfrm>
            <a:off x="4886951" y="2003366"/>
            <a:ext cx="1412910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문의 페이지</a:t>
            </a:r>
            <a:endParaRPr/>
          </a:p>
        </p:txBody>
      </p:sp>
      <p:sp>
        <p:nvSpPr>
          <p:cNvPr id="384" name="Google Shape;384;p29"/>
          <p:cNvSpPr txBox="1"/>
          <p:nvPr/>
        </p:nvSpPr>
        <p:spPr>
          <a:xfrm>
            <a:off x="7883491" y="2439780"/>
            <a:ext cx="1106130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244434" y="-22518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개요 - &lt;요물&gt; 선택의 이유</a:t>
            </a:r>
            <a:endParaRPr/>
          </a:p>
        </p:txBody>
      </p:sp>
      <p:sp>
        <p:nvSpPr>
          <p:cNvPr id="97" name="Google Shape;97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오늘의 집의 커뮤니티 + 당근마켓의 지역 만남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코로나 시국에 모여서 거래 할 수 있는 온라인 장소 마련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각 웹페이지의 단점을 보완함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배운 지식과 새로운 도전의 결합</a:t>
            </a:r>
            <a:endParaRPr/>
          </a:p>
        </p:txBody>
      </p:sp>
      <p:sp>
        <p:nvSpPr>
          <p:cNvPr id="98" name="Google Shape;98;p3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0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공지사항</a:t>
            </a:r>
            <a:endParaRPr/>
          </a:p>
        </p:txBody>
      </p:sp>
      <p:sp>
        <p:nvSpPr>
          <p:cNvPr id="390" name="Google Shape;390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91" name="Google Shape;391;p30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2" name="Google Shape;392;p30"/>
          <p:cNvPicPr preferRelativeResize="0"/>
          <p:nvPr/>
        </p:nvPicPr>
        <p:blipFill rotWithShape="1">
          <a:blip r:embed="rId3">
            <a:alphaModFix/>
          </a:blip>
          <a:srcRect b="0" l="0" r="0" t="6854"/>
          <a:stretch/>
        </p:blipFill>
        <p:spPr>
          <a:xfrm>
            <a:off x="1661022" y="1935678"/>
            <a:ext cx="8869955" cy="451831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0"/>
          <p:cNvSpPr/>
          <p:nvPr/>
        </p:nvSpPr>
        <p:spPr>
          <a:xfrm>
            <a:off x="4774868" y="2609818"/>
            <a:ext cx="551215" cy="19276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p30"/>
          <p:cNvSpPr txBox="1"/>
          <p:nvPr/>
        </p:nvSpPr>
        <p:spPr>
          <a:xfrm>
            <a:off x="5479374" y="2425152"/>
            <a:ext cx="1639884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 상세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문의하기</a:t>
            </a:r>
            <a:endParaRPr/>
          </a:p>
        </p:txBody>
      </p:sp>
      <p:sp>
        <p:nvSpPr>
          <p:cNvPr id="400" name="Google Shape;400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01" name="Google Shape;401;p31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2" name="Google Shape;402;p31"/>
          <p:cNvPicPr preferRelativeResize="0"/>
          <p:nvPr/>
        </p:nvPicPr>
        <p:blipFill rotWithShape="1">
          <a:blip r:embed="rId3">
            <a:alphaModFix/>
          </a:blip>
          <a:srcRect b="0" l="0" r="0" t="6854"/>
          <a:stretch/>
        </p:blipFill>
        <p:spPr>
          <a:xfrm>
            <a:off x="1725133" y="2000993"/>
            <a:ext cx="8741734" cy="445299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1"/>
          <p:cNvSpPr/>
          <p:nvPr/>
        </p:nvSpPr>
        <p:spPr>
          <a:xfrm>
            <a:off x="4187040" y="2894826"/>
            <a:ext cx="551215" cy="19276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p31"/>
          <p:cNvSpPr/>
          <p:nvPr/>
        </p:nvSpPr>
        <p:spPr>
          <a:xfrm>
            <a:off x="4695701" y="4656332"/>
            <a:ext cx="90056" cy="105673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5" name="Google Shape;405;p31"/>
          <p:cNvSpPr/>
          <p:nvPr/>
        </p:nvSpPr>
        <p:spPr>
          <a:xfrm>
            <a:off x="4755078" y="5006655"/>
            <a:ext cx="262247" cy="105673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p31"/>
          <p:cNvSpPr txBox="1"/>
          <p:nvPr/>
        </p:nvSpPr>
        <p:spPr>
          <a:xfrm>
            <a:off x="4805246" y="2806540"/>
            <a:ext cx="3109658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답변 전에는 수정/삭제 가능</a:t>
            </a:r>
            <a:endParaRPr/>
          </a:p>
        </p:txBody>
      </p:sp>
      <p:sp>
        <p:nvSpPr>
          <p:cNvPr id="407" name="Google Shape;407;p31"/>
          <p:cNvSpPr txBox="1"/>
          <p:nvPr/>
        </p:nvSpPr>
        <p:spPr>
          <a:xfrm>
            <a:off x="5038853" y="4524502"/>
            <a:ext cx="3446066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비밀글은 비밀번호 입력해야 함</a:t>
            </a:r>
            <a:endParaRPr/>
          </a:p>
        </p:txBody>
      </p:sp>
      <p:sp>
        <p:nvSpPr>
          <p:cNvPr id="408" name="Google Shape;408;p31"/>
          <p:cNvSpPr txBox="1"/>
          <p:nvPr/>
        </p:nvSpPr>
        <p:spPr>
          <a:xfrm>
            <a:off x="1425039" y="4889102"/>
            <a:ext cx="2722924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답변 완료시 삭제만 가능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2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관리자 페이지 - 회원관리</a:t>
            </a:r>
            <a:endParaRPr/>
          </a:p>
        </p:txBody>
      </p:sp>
      <p:sp>
        <p:nvSpPr>
          <p:cNvPr id="414" name="Google Shape;414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15" name="Google Shape;415;p32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6" name="Google Shape;416;p32"/>
          <p:cNvPicPr preferRelativeResize="0"/>
          <p:nvPr/>
        </p:nvPicPr>
        <p:blipFill rotWithShape="1">
          <a:blip r:embed="rId3">
            <a:alphaModFix/>
          </a:blip>
          <a:srcRect b="0" l="0" r="0" t="6854"/>
          <a:stretch/>
        </p:blipFill>
        <p:spPr>
          <a:xfrm>
            <a:off x="967839" y="1084355"/>
            <a:ext cx="10256322" cy="5224522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2"/>
          <p:cNvSpPr/>
          <p:nvPr/>
        </p:nvSpPr>
        <p:spPr>
          <a:xfrm>
            <a:off x="10146475" y="6023788"/>
            <a:ext cx="1077686" cy="335448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p32"/>
          <p:cNvSpPr txBox="1"/>
          <p:nvPr/>
        </p:nvSpPr>
        <p:spPr>
          <a:xfrm>
            <a:off x="7344888" y="5610918"/>
            <a:ext cx="3879273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체크박스 선택 후 글/물건 검색 가능 </a:t>
            </a:r>
            <a:endParaRPr/>
          </a:p>
        </p:txBody>
      </p:sp>
      <p:sp>
        <p:nvSpPr>
          <p:cNvPr id="419" name="Google Shape;419;p32"/>
          <p:cNvSpPr/>
          <p:nvPr/>
        </p:nvSpPr>
        <p:spPr>
          <a:xfrm>
            <a:off x="3935681" y="1735183"/>
            <a:ext cx="4353296" cy="14111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0" name="Google Shape;420;p32"/>
          <p:cNvSpPr txBox="1"/>
          <p:nvPr/>
        </p:nvSpPr>
        <p:spPr>
          <a:xfrm>
            <a:off x="8418616" y="1655053"/>
            <a:ext cx="1201387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기능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3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관리자 페이지 - 물건관리</a:t>
            </a:r>
            <a:endParaRPr/>
          </a:p>
        </p:txBody>
      </p:sp>
      <p:sp>
        <p:nvSpPr>
          <p:cNvPr id="426" name="Google Shape;426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27" name="Google Shape;427;p33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8" name="Google Shape;428;p33"/>
          <p:cNvPicPr preferRelativeResize="0"/>
          <p:nvPr/>
        </p:nvPicPr>
        <p:blipFill rotWithShape="1">
          <a:blip r:embed="rId3">
            <a:alphaModFix/>
          </a:blip>
          <a:srcRect b="0" l="0" r="0" t="6854"/>
          <a:stretch/>
        </p:blipFill>
        <p:spPr>
          <a:xfrm>
            <a:off x="1002442" y="1084355"/>
            <a:ext cx="10187115" cy="5189268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3"/>
          <p:cNvSpPr/>
          <p:nvPr/>
        </p:nvSpPr>
        <p:spPr>
          <a:xfrm>
            <a:off x="3935681" y="1735183"/>
            <a:ext cx="4353296" cy="14111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p33"/>
          <p:cNvSpPr txBox="1"/>
          <p:nvPr/>
        </p:nvSpPr>
        <p:spPr>
          <a:xfrm>
            <a:off x="8418616" y="1655053"/>
            <a:ext cx="1201387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기능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p33"/>
          <p:cNvSpPr/>
          <p:nvPr/>
        </p:nvSpPr>
        <p:spPr>
          <a:xfrm>
            <a:off x="4590802" y="2877013"/>
            <a:ext cx="1459676" cy="91818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2" name="Google Shape;432;p33"/>
          <p:cNvSpPr txBox="1"/>
          <p:nvPr/>
        </p:nvSpPr>
        <p:spPr>
          <a:xfrm>
            <a:off x="8418615" y="2692347"/>
            <a:ext cx="2055421" cy="646331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링크 클릭 시 상품 상세 정보로 이동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4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관리자 페이지 - 업체관리</a:t>
            </a:r>
            <a:endParaRPr/>
          </a:p>
        </p:txBody>
      </p:sp>
      <p:sp>
        <p:nvSpPr>
          <p:cNvPr id="438" name="Google Shape;438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39" name="Google Shape;439;p34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0" name="Google Shape;440;p34"/>
          <p:cNvPicPr preferRelativeResize="0"/>
          <p:nvPr/>
        </p:nvPicPr>
        <p:blipFill rotWithShape="1">
          <a:blip r:embed="rId3">
            <a:alphaModFix/>
          </a:blip>
          <a:srcRect b="0" l="0" r="0" t="6854"/>
          <a:stretch/>
        </p:blipFill>
        <p:spPr>
          <a:xfrm>
            <a:off x="1086592" y="1350454"/>
            <a:ext cx="10018816" cy="5103537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4"/>
          <p:cNvSpPr/>
          <p:nvPr/>
        </p:nvSpPr>
        <p:spPr>
          <a:xfrm>
            <a:off x="3949042" y="1984565"/>
            <a:ext cx="4353296" cy="14111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2" name="Google Shape;442;p34"/>
          <p:cNvSpPr txBox="1"/>
          <p:nvPr/>
        </p:nvSpPr>
        <p:spPr>
          <a:xfrm>
            <a:off x="8388928" y="1870458"/>
            <a:ext cx="1201387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기능</a:t>
            </a:r>
            <a:endParaRPr/>
          </a:p>
        </p:txBody>
      </p:sp>
      <p:sp>
        <p:nvSpPr>
          <p:cNvPr id="443" name="Google Shape;443;p34"/>
          <p:cNvSpPr/>
          <p:nvPr/>
        </p:nvSpPr>
        <p:spPr>
          <a:xfrm>
            <a:off x="10151918" y="6176963"/>
            <a:ext cx="1077686" cy="335448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4" name="Google Shape;444;p34"/>
          <p:cNvSpPr txBox="1"/>
          <p:nvPr/>
        </p:nvSpPr>
        <p:spPr>
          <a:xfrm>
            <a:off x="8388928" y="5435693"/>
            <a:ext cx="2840676" cy="646331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체크박스 선택 후 소식, 후기 검색 기능 추가 예정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5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관리자 페이지 – 내근처 관리</a:t>
            </a:r>
            <a:endParaRPr/>
          </a:p>
        </p:txBody>
      </p:sp>
      <p:sp>
        <p:nvSpPr>
          <p:cNvPr id="450" name="Google Shape;450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51" name="Google Shape;451;p35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2" name="Google Shape;452;p35"/>
          <p:cNvPicPr preferRelativeResize="0"/>
          <p:nvPr/>
        </p:nvPicPr>
        <p:blipFill rotWithShape="1">
          <a:blip r:embed="rId3">
            <a:alphaModFix/>
          </a:blip>
          <a:srcRect b="0" l="0" r="0" t="6854"/>
          <a:stretch/>
        </p:blipFill>
        <p:spPr>
          <a:xfrm>
            <a:off x="1783413" y="1484415"/>
            <a:ext cx="8625173" cy="4393622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5"/>
          <p:cNvSpPr/>
          <p:nvPr/>
        </p:nvSpPr>
        <p:spPr>
          <a:xfrm>
            <a:off x="4263488" y="2030681"/>
            <a:ext cx="3665024" cy="136567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4" name="Google Shape;454;p35"/>
          <p:cNvSpPr txBox="1"/>
          <p:nvPr/>
        </p:nvSpPr>
        <p:spPr>
          <a:xfrm>
            <a:off x="8086107" y="1914298"/>
            <a:ext cx="1201387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기능</a:t>
            </a:r>
            <a:endParaRPr/>
          </a:p>
        </p:txBody>
      </p:sp>
      <p:sp>
        <p:nvSpPr>
          <p:cNvPr id="455" name="Google Shape;455;p35"/>
          <p:cNvSpPr/>
          <p:nvPr/>
        </p:nvSpPr>
        <p:spPr>
          <a:xfrm>
            <a:off x="4940134" y="2372303"/>
            <a:ext cx="2244437" cy="18010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p35"/>
          <p:cNvSpPr txBox="1"/>
          <p:nvPr/>
        </p:nvSpPr>
        <p:spPr>
          <a:xfrm>
            <a:off x="2938153" y="2323792"/>
            <a:ext cx="1865416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 - 상세보기</a:t>
            </a:r>
            <a:endParaRPr/>
          </a:p>
        </p:txBody>
      </p:sp>
      <p:sp>
        <p:nvSpPr>
          <p:cNvPr id="457" name="Google Shape;457;p35"/>
          <p:cNvSpPr txBox="1"/>
          <p:nvPr/>
        </p:nvSpPr>
        <p:spPr>
          <a:xfrm>
            <a:off x="6605648" y="2678909"/>
            <a:ext cx="2045525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작성자 - 회원관리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6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관리자 페이지 – 공지사항 관리</a:t>
            </a:r>
            <a:endParaRPr/>
          </a:p>
        </p:txBody>
      </p:sp>
      <p:sp>
        <p:nvSpPr>
          <p:cNvPr id="463" name="Google Shape;463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64" name="Google Shape;464;p36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5" name="Google Shape;465;p36"/>
          <p:cNvPicPr preferRelativeResize="0"/>
          <p:nvPr/>
        </p:nvPicPr>
        <p:blipFill rotWithShape="1">
          <a:blip r:embed="rId3">
            <a:alphaModFix/>
          </a:blip>
          <a:srcRect b="0" l="0" r="0" t="6854"/>
          <a:stretch/>
        </p:blipFill>
        <p:spPr>
          <a:xfrm>
            <a:off x="982683" y="967564"/>
            <a:ext cx="10226634" cy="520939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6"/>
          <p:cNvSpPr/>
          <p:nvPr/>
        </p:nvSpPr>
        <p:spPr>
          <a:xfrm>
            <a:off x="4619747" y="2224843"/>
            <a:ext cx="379765" cy="13240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7" name="Google Shape;467;p36"/>
          <p:cNvPicPr preferRelativeResize="0"/>
          <p:nvPr/>
        </p:nvPicPr>
        <p:blipFill rotWithShape="1">
          <a:blip r:embed="rId4">
            <a:alphaModFix/>
          </a:blip>
          <a:srcRect b="6318" l="34529" r="35178" t="16470"/>
          <a:stretch/>
        </p:blipFill>
        <p:spPr>
          <a:xfrm>
            <a:off x="8831663" y="1570512"/>
            <a:ext cx="2666620" cy="3716976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6"/>
          <p:cNvSpPr/>
          <p:nvPr/>
        </p:nvSpPr>
        <p:spPr>
          <a:xfrm>
            <a:off x="3774620" y="1825625"/>
            <a:ext cx="892383" cy="240681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p36"/>
          <p:cNvSpPr/>
          <p:nvPr/>
        </p:nvSpPr>
        <p:spPr>
          <a:xfrm>
            <a:off x="8884968" y="5107173"/>
            <a:ext cx="1036866" cy="186253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p36"/>
          <p:cNvSpPr txBox="1"/>
          <p:nvPr/>
        </p:nvSpPr>
        <p:spPr>
          <a:xfrm>
            <a:off x="4953246" y="1776243"/>
            <a:ext cx="1865416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 - 상세보기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7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관리자 페이지 – FAQ 관리</a:t>
            </a:r>
            <a:endParaRPr/>
          </a:p>
        </p:txBody>
      </p:sp>
      <p:sp>
        <p:nvSpPr>
          <p:cNvPr id="476" name="Google Shape;476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77" name="Google Shape;477;p37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8" name="Google Shape;478;p37"/>
          <p:cNvPicPr preferRelativeResize="0"/>
          <p:nvPr/>
        </p:nvPicPr>
        <p:blipFill rotWithShape="1">
          <a:blip r:embed="rId3">
            <a:alphaModFix/>
          </a:blip>
          <a:srcRect b="0" l="0" r="0" t="6854"/>
          <a:stretch/>
        </p:blipFill>
        <p:spPr>
          <a:xfrm>
            <a:off x="897536" y="1027216"/>
            <a:ext cx="10396928" cy="529614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7"/>
          <p:cNvSpPr/>
          <p:nvPr/>
        </p:nvSpPr>
        <p:spPr>
          <a:xfrm>
            <a:off x="2527710" y="1444484"/>
            <a:ext cx="381745" cy="194312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0" name="Google Shape;480;p37"/>
          <p:cNvSpPr/>
          <p:nvPr/>
        </p:nvSpPr>
        <p:spPr>
          <a:xfrm>
            <a:off x="7632123" y="2211906"/>
            <a:ext cx="716230" cy="194312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8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관리자 페이지 – 문의내역 관리</a:t>
            </a:r>
            <a:endParaRPr/>
          </a:p>
        </p:txBody>
      </p:sp>
      <p:sp>
        <p:nvSpPr>
          <p:cNvPr id="486" name="Google Shape;486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87" name="Google Shape;487;p38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8" name="Google Shape;488;p38"/>
          <p:cNvPicPr preferRelativeResize="0"/>
          <p:nvPr/>
        </p:nvPicPr>
        <p:blipFill rotWithShape="1">
          <a:blip r:embed="rId3">
            <a:alphaModFix/>
          </a:blip>
          <a:srcRect b="0" l="0" r="0" t="6854"/>
          <a:stretch/>
        </p:blipFill>
        <p:spPr>
          <a:xfrm>
            <a:off x="1249878" y="960408"/>
            <a:ext cx="9692244" cy="4937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8"/>
          <p:cNvPicPr preferRelativeResize="0"/>
          <p:nvPr/>
        </p:nvPicPr>
        <p:blipFill rotWithShape="1">
          <a:blip r:embed="rId4">
            <a:alphaModFix/>
          </a:blip>
          <a:srcRect b="38823" l="28198" r="27678" t="13977"/>
          <a:stretch/>
        </p:blipFill>
        <p:spPr>
          <a:xfrm>
            <a:off x="6469410" y="2386940"/>
            <a:ext cx="4337136" cy="2537176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8"/>
          <p:cNvSpPr/>
          <p:nvPr/>
        </p:nvSpPr>
        <p:spPr>
          <a:xfrm>
            <a:off x="3972542" y="1901432"/>
            <a:ext cx="991344" cy="164874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p38"/>
          <p:cNvSpPr txBox="1"/>
          <p:nvPr/>
        </p:nvSpPr>
        <p:spPr>
          <a:xfrm>
            <a:off x="1901287" y="1825625"/>
            <a:ext cx="1865416" cy="369332"/>
          </a:xfrm>
          <a:prstGeom prst="rect">
            <a:avLst/>
          </a:prstGeom>
          <a:solidFill>
            <a:srgbClr val="FFFFB4"/>
          </a:solidFill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 - 상세보기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9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향후 발전 포인트</a:t>
            </a:r>
            <a:endParaRPr/>
          </a:p>
        </p:txBody>
      </p:sp>
      <p:sp>
        <p:nvSpPr>
          <p:cNvPr id="497" name="Google Shape;497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9" name="Google Shape;499;p39"/>
          <p:cNvSpPr txBox="1"/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 기능 축소에 따른 ‘동네생활’ 개발 중지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데이터베이스 파일 작성자까지 연동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에러 페이지 미완성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스프링의 다양한 기능을 활용하는데 제한이 있었다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특징</a:t>
            </a:r>
            <a:endParaRPr/>
          </a:p>
        </p:txBody>
      </p:sp>
      <p:sp>
        <p:nvSpPr>
          <p:cNvPr id="104" name="Google Shape;104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깔끔한 UI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철저한 보안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05" name="Google Shape;105;p4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0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향후 발전 포인트</a:t>
            </a:r>
            <a:endParaRPr/>
          </a:p>
        </p:txBody>
      </p:sp>
      <p:sp>
        <p:nvSpPr>
          <p:cNvPr id="505" name="Google Shape;505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다크모드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신고 기능과 관리자 페이지 연동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새로운 DB 활용해보고 싶었음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네트워크 연결</a:t>
            </a:r>
            <a:endParaRPr/>
          </a:p>
        </p:txBody>
      </p:sp>
      <p:sp>
        <p:nvSpPr>
          <p:cNvPr id="506" name="Google Shape;506;p40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1"/>
          <p:cNvSpPr txBox="1"/>
          <p:nvPr>
            <p:ph type="title"/>
          </p:nvPr>
        </p:nvSpPr>
        <p:spPr>
          <a:xfrm>
            <a:off x="4156755" y="2385321"/>
            <a:ext cx="6033127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Malgun Gothic"/>
              <a:buNone/>
            </a:pPr>
            <a:r>
              <a:rPr lang="ko-KR" sz="5600"/>
              <a:t>감사합니다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/>
          <p:nvPr>
            <p:ph type="title"/>
          </p:nvPr>
        </p:nvSpPr>
        <p:spPr>
          <a:xfrm>
            <a:off x="220683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전체적인 flow chart</a:t>
            </a:r>
            <a:endParaRPr sz="2200"/>
          </a:p>
        </p:txBody>
      </p:sp>
      <p:sp>
        <p:nvSpPr>
          <p:cNvPr id="111" name="Google Shape;111;p5"/>
          <p:cNvSpPr txBox="1"/>
          <p:nvPr/>
        </p:nvSpPr>
        <p:spPr>
          <a:xfrm>
            <a:off x="4981699" y="1534690"/>
            <a:ext cx="890649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시작</a:t>
            </a:r>
            <a:endParaRPr/>
          </a:p>
        </p:txBody>
      </p:sp>
      <p:cxnSp>
        <p:nvCxnSpPr>
          <p:cNvPr id="112" name="Google Shape;112;p5"/>
          <p:cNvCxnSpPr>
            <a:stCxn id="111" idx="2"/>
          </p:cNvCxnSpPr>
          <p:nvPr/>
        </p:nvCxnSpPr>
        <p:spPr>
          <a:xfrm rot="5400000">
            <a:off x="3635873" y="364272"/>
            <a:ext cx="251400" cy="3330900"/>
          </a:xfrm>
          <a:prstGeom prst="bentConnector2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3" name="Google Shape;113;p5"/>
          <p:cNvSpPr txBox="1"/>
          <p:nvPr/>
        </p:nvSpPr>
        <p:spPr>
          <a:xfrm>
            <a:off x="1508167" y="2301199"/>
            <a:ext cx="1189514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X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4" name="Google Shape;114;p5"/>
          <p:cNvCxnSpPr>
            <a:endCxn id="113" idx="0"/>
          </p:cNvCxnSpPr>
          <p:nvPr/>
        </p:nvCxnSpPr>
        <p:spPr>
          <a:xfrm>
            <a:off x="2096024" y="2155399"/>
            <a:ext cx="6900" cy="145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" name="Google Shape;115;p5"/>
          <p:cNvSpPr txBox="1"/>
          <p:nvPr/>
        </p:nvSpPr>
        <p:spPr>
          <a:xfrm>
            <a:off x="3489367" y="2301199"/>
            <a:ext cx="890649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/>
          </a:p>
        </p:txBody>
      </p:sp>
      <p:cxnSp>
        <p:nvCxnSpPr>
          <p:cNvPr id="116" name="Google Shape;116;p5"/>
          <p:cNvCxnSpPr/>
          <p:nvPr/>
        </p:nvCxnSpPr>
        <p:spPr>
          <a:xfrm>
            <a:off x="3932713" y="2160991"/>
            <a:ext cx="0" cy="14582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" name="Google Shape;117;p5"/>
          <p:cNvSpPr txBox="1"/>
          <p:nvPr/>
        </p:nvSpPr>
        <p:spPr>
          <a:xfrm>
            <a:off x="5991101" y="2301199"/>
            <a:ext cx="1664524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로그인(작성자)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8" name="Google Shape;118;p5"/>
          <p:cNvCxnSpPr>
            <a:endCxn id="117" idx="0"/>
          </p:cNvCxnSpPr>
          <p:nvPr/>
        </p:nvCxnSpPr>
        <p:spPr>
          <a:xfrm flipH="1">
            <a:off x="6823363" y="2161099"/>
            <a:ext cx="6900" cy="140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" name="Google Shape;119;p5"/>
          <p:cNvSpPr txBox="1"/>
          <p:nvPr/>
        </p:nvSpPr>
        <p:spPr>
          <a:xfrm>
            <a:off x="8045534" y="2301199"/>
            <a:ext cx="1664517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로그인(관리자)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0" name="Google Shape;120;p5"/>
          <p:cNvCxnSpPr/>
          <p:nvPr/>
        </p:nvCxnSpPr>
        <p:spPr>
          <a:xfrm>
            <a:off x="9047017" y="2160991"/>
            <a:ext cx="0" cy="14582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1" name="Google Shape;121;p5"/>
          <p:cNvCxnSpPr/>
          <p:nvPr/>
        </p:nvCxnSpPr>
        <p:spPr>
          <a:xfrm>
            <a:off x="5427023" y="2154386"/>
            <a:ext cx="3619994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2" name="Google Shape;122;p5"/>
          <p:cNvSpPr txBox="1"/>
          <p:nvPr/>
        </p:nvSpPr>
        <p:spPr>
          <a:xfrm>
            <a:off x="651164" y="2816358"/>
            <a:ext cx="2181101" cy="17543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물건 보기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 근처 보기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FAQ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문의하기</a:t>
            </a:r>
            <a:endParaRPr/>
          </a:p>
        </p:txBody>
      </p:sp>
      <p:sp>
        <p:nvSpPr>
          <p:cNvPr id="123" name="Google Shape;123;p5"/>
          <p:cNvSpPr txBox="1"/>
          <p:nvPr/>
        </p:nvSpPr>
        <p:spPr>
          <a:xfrm>
            <a:off x="3019301" y="2816358"/>
            <a:ext cx="2407722" cy="160043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좋아요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찜하기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채팅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댓글달기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 근처/ 물건 판매 글 작성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 조회/수정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업체 등록</a:t>
            </a:r>
            <a:endParaRPr/>
          </a:p>
        </p:txBody>
      </p:sp>
      <p:sp>
        <p:nvSpPr>
          <p:cNvPr id="124" name="Google Shape;124;p5"/>
          <p:cNvSpPr txBox="1"/>
          <p:nvPr/>
        </p:nvSpPr>
        <p:spPr>
          <a:xfrm>
            <a:off x="5677397" y="2816358"/>
            <a:ext cx="2181101" cy="6463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 수정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 삭제</a:t>
            </a:r>
            <a:endParaRPr/>
          </a:p>
        </p:txBody>
      </p:sp>
      <p:sp>
        <p:nvSpPr>
          <p:cNvPr id="125" name="Google Shape;125;p5"/>
          <p:cNvSpPr txBox="1"/>
          <p:nvPr/>
        </p:nvSpPr>
        <p:spPr>
          <a:xfrm>
            <a:off x="8045534" y="2816358"/>
            <a:ext cx="2181101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페이지</a:t>
            </a:r>
            <a:endParaRPr/>
          </a:p>
        </p:txBody>
      </p:sp>
      <p:sp>
        <p:nvSpPr>
          <p:cNvPr id="126" name="Google Shape;126;p5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테이블 구조도</a:t>
            </a:r>
            <a:endParaRPr/>
          </a:p>
        </p:txBody>
      </p:sp>
      <p:pic>
        <p:nvPicPr>
          <p:cNvPr id="132" name="Google Shape;13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5895" y="1395220"/>
            <a:ext cx="7613708" cy="551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6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테이블 구조도</a:t>
            </a:r>
            <a:endParaRPr/>
          </a:p>
        </p:txBody>
      </p:sp>
      <p:pic>
        <p:nvPicPr>
          <p:cNvPr id="139" name="Google Shape;13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7256" y="1406933"/>
            <a:ext cx="6545125" cy="52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7"/>
          <p:cNvSpPr/>
          <p:nvPr/>
        </p:nvSpPr>
        <p:spPr>
          <a:xfrm>
            <a:off x="2830286" y="4990606"/>
            <a:ext cx="3641766" cy="17278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5665024" y="5326083"/>
            <a:ext cx="1614055" cy="122345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7319652" y="6555472"/>
            <a:ext cx="1614055" cy="2714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8970166" y="3948545"/>
            <a:ext cx="1113962" cy="2544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7083631" y="1169721"/>
            <a:ext cx="2964038" cy="29004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7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"/>
          <p:cNvSpPr txBox="1"/>
          <p:nvPr>
            <p:ph type="title"/>
          </p:nvPr>
        </p:nvSpPr>
        <p:spPr>
          <a:xfrm>
            <a:off x="221574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테이블 구조도</a:t>
            </a:r>
            <a:endParaRPr/>
          </a:p>
        </p:txBody>
      </p:sp>
      <p:pic>
        <p:nvPicPr>
          <p:cNvPr id="151" name="Google Shape;15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042" y="1405012"/>
            <a:ext cx="8382432" cy="533986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/>
          <p:nvPr/>
        </p:nvSpPr>
        <p:spPr>
          <a:xfrm>
            <a:off x="2856016" y="1274383"/>
            <a:ext cx="2980707" cy="12134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4568042" y="2352547"/>
            <a:ext cx="1268681" cy="4314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7691251" y="1083939"/>
            <a:ext cx="2980707" cy="36602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7862455" y="1186417"/>
            <a:ext cx="2980707" cy="36602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8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/>
          <p:nvPr>
            <p:ph type="title"/>
          </p:nvPr>
        </p:nvSpPr>
        <p:spPr>
          <a:xfrm>
            <a:off x="214250" y="-241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/>
              <a:t>구성 – 테이블 구조도</a:t>
            </a:r>
            <a:endParaRPr/>
          </a:p>
        </p:txBody>
      </p:sp>
      <p:pic>
        <p:nvPicPr>
          <p:cNvPr id="162" name="Google Shape;16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2097" y="1423210"/>
            <a:ext cx="6250688" cy="52744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9"/>
          <p:cNvSpPr/>
          <p:nvPr/>
        </p:nvSpPr>
        <p:spPr>
          <a:xfrm>
            <a:off x="10302834" y="3429000"/>
            <a:ext cx="854033" cy="27031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9"/>
          <p:cNvSpPr/>
          <p:nvPr/>
        </p:nvSpPr>
        <p:spPr>
          <a:xfrm flipH="1">
            <a:off x="221574" y="290945"/>
            <a:ext cx="45719" cy="2612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2021-07-08T16:42:52Z</dcterms:created>
  <dc:creator>박 준성</dc:creator>
</cp:coreProperties>
</file>